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F0AD-CD48-464B-B3B6-787D5D188A93}" type="datetimeFigureOut">
              <a:rPr lang="en-US" smtClean="0"/>
              <a:t>28-Sep-2010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C21C-566B-4175-9C62-A5171342F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Livelink 9.2 </a:t>
            </a:r>
            <a:r>
              <a:rPr lang="en-US" dirty="0" err="1" smtClean="0"/>
              <a:t>vs</a:t>
            </a:r>
            <a:r>
              <a:rPr lang="en-US" dirty="0" smtClean="0"/>
              <a:t> 9.7.1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Livelink 9.2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Livelink 9.7.1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84" y="3074328"/>
            <a:ext cx="3247619" cy="21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674" y="3117185"/>
            <a:ext cx="3390476" cy="20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Livelink 9.2 vs 9.7.1</vt:lpstr>
    </vt:vector>
  </TitlesOfParts>
  <Company>I.R.I.S. Nederland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Livelink 9.7.1</dc:title>
  <dc:creator>John van Staaijeren</dc:creator>
  <cp:lastModifiedBy>John van Staaijeren</cp:lastModifiedBy>
  <cp:revision>2</cp:revision>
  <dcterms:created xsi:type="dcterms:W3CDTF">2010-09-28T14:08:24Z</dcterms:created>
  <dcterms:modified xsi:type="dcterms:W3CDTF">2010-09-28T14:22:26Z</dcterms:modified>
</cp:coreProperties>
</file>